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70" r:id="rId6"/>
    <p:sldId id="276" r:id="rId7"/>
    <p:sldId id="279" r:id="rId8"/>
    <p:sldId id="280" r:id="rId9"/>
    <p:sldId id="281" r:id="rId10"/>
    <p:sldId id="282" r:id="rId11"/>
    <p:sldId id="274" r:id="rId12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e Solle" initials="MS" lastIdx="1" clrIdx="0">
    <p:extLst>
      <p:ext uri="{19B8F6BF-5375-455C-9EA6-DF929625EA0E}">
        <p15:presenceInfo xmlns:p15="http://schemas.microsoft.com/office/powerpoint/2012/main" userId="S::pm.solle@noorderpoort.nl::aa2ec6e0-f6df-41d1-9167-7cd823556c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63" d="100"/>
          <a:sy n="63" d="100"/>
        </p:scale>
        <p:origin x="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e Solle" userId="aa2ec6e0-f6df-41d1-9167-7cd823556c73" providerId="ADAL" clId="{BDF9EF19-4C56-4009-8059-280AF5108D02}"/>
    <pc:docChg chg="custSel modSld">
      <pc:chgData name="Marije Solle" userId="aa2ec6e0-f6df-41d1-9167-7cd823556c73" providerId="ADAL" clId="{BDF9EF19-4C56-4009-8059-280AF5108D02}" dt="2019-10-03T08:40:33.101" v="33" actId="5793"/>
      <pc:docMkLst>
        <pc:docMk/>
      </pc:docMkLst>
      <pc:sldChg chg="modSp">
        <pc:chgData name="Marije Solle" userId="aa2ec6e0-f6df-41d1-9167-7cd823556c73" providerId="ADAL" clId="{BDF9EF19-4C56-4009-8059-280AF5108D02}" dt="2019-10-03T08:40:33.101" v="33" actId="5793"/>
        <pc:sldMkLst>
          <pc:docMk/>
          <pc:sldMk cId="3032947896" sldId="274"/>
        </pc:sldMkLst>
        <pc:spChg chg="mod">
          <ac:chgData name="Marije Solle" userId="aa2ec6e0-f6df-41d1-9167-7cd823556c73" providerId="ADAL" clId="{BDF9EF19-4C56-4009-8059-280AF5108D02}" dt="2019-10-03T08:40:33.101" v="33" actId="5793"/>
          <ac:spMkLst>
            <pc:docMk/>
            <pc:sldMk cId="3032947896" sldId="274"/>
            <ac:spMk id="3" creationId="{00000000-0000-0000-0000-000000000000}"/>
          </ac:spMkLst>
        </pc:spChg>
        <pc:spChg chg="mod">
          <ac:chgData name="Marije Solle" userId="aa2ec6e0-f6df-41d1-9167-7cd823556c73" providerId="ADAL" clId="{BDF9EF19-4C56-4009-8059-280AF5108D02}" dt="2019-10-03T08:40:24.919" v="4" actId="27636"/>
          <ac:spMkLst>
            <pc:docMk/>
            <pc:sldMk cId="3032947896" sldId="274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38BD74-03A7-4083-9656-4695B77D0FB3}" type="datetime1">
              <a:rPr lang="nl-NL" smtClean="0"/>
              <a:t>3-10-2019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814101-8B39-4E53-A2E2-FEE6AEE714ED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223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56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herkennen studenten van leefgebieden? Wat weten we daar al van? Kunnen ze de koppeling leggen met ondersteuningsplannen, examens en het KD?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noProof="0" smtClean="0"/>
              <a:t>4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031851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074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Tijdelijke aanduiding voor tekst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ri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jf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8" name="Vrije v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9" name="Tijdelijke aanduiding voor afbeelding 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0" name="Vrije v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1" name="Tijdelijke aanduiding voor afbeelding 1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Vrije v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Vrije v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1" name="Tijdelijke aanduiding voor afbeelding 2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2FC5D0-A9B6-4A9A-B84B-4C35602B92DC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60A10-9BDB-4A39-8F8E-B3B916D051BD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D8B4BC-A3B7-45E8-B1A9-F67A59EFAC59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BFE02D-3BAB-4EB8-88B9-2E39B88ABF34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6550-B4F4-4AB5-8CAF-087A6645B768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81FBC-BED1-4C19-88CE-A334CAC51FCC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325EDF-C77D-4ADB-9AAC-3506B89C42F0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9B60BA-C05D-4614-B1D5-78DEE3FA06F1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12" name="Tijdelijke aanduiding voor afbeelding 11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3F05B5-B324-4AF2-B010-1DAE32D4D6C8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643632B-0514-4618-8243-558B1A6931C2}" type="datetime1">
              <a:rPr lang="nl-NL" noProof="0" smtClean="0"/>
              <a:t>3-10-2019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Keuzedeel Jeugd- en Opvoedhulp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nl-NL" dirty="0"/>
              <a:t>Module A – les 6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Check aanwezigheid</a:t>
            </a:r>
          </a:p>
          <a:p>
            <a:pPr marL="285750" indent="-285750">
              <a:buFontTx/>
              <a:buChar char="-"/>
            </a:pPr>
            <a:r>
              <a:rPr lang="nl-NL" dirty="0"/>
              <a:t>Theorie </a:t>
            </a:r>
          </a:p>
          <a:p>
            <a:pPr marL="285750" indent="-285750">
              <a:buFontTx/>
              <a:buChar char="-"/>
            </a:pPr>
            <a:r>
              <a:rPr lang="nl-NL" dirty="0"/>
              <a:t>Opdrachten</a:t>
            </a:r>
          </a:p>
          <a:p>
            <a:pPr marL="285750" indent="-285750">
              <a:buFontTx/>
              <a:buChar char="-"/>
            </a:pPr>
            <a:r>
              <a:rPr lang="nl-NL" dirty="0"/>
              <a:t>Afsluiting</a:t>
            </a:r>
          </a:p>
          <a:p>
            <a:pPr rtl="0"/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nl-NL" dirty="0"/>
              <a:t>Doelen?</a:t>
            </a:r>
          </a:p>
          <a:p>
            <a:pPr rtl="0"/>
            <a:endParaRPr lang="nl-NL" dirty="0"/>
          </a:p>
          <a:p>
            <a:pPr rtl="0"/>
            <a:r>
              <a:rPr lang="nl-NL" dirty="0"/>
              <a:t>Aan het eind van deze les, weet je:</a:t>
            </a:r>
          </a:p>
          <a:p>
            <a:pPr rtl="0"/>
            <a:r>
              <a:rPr lang="nl-NL" dirty="0"/>
              <a:t>Welke leefgebieden we onderscheiden</a:t>
            </a:r>
          </a:p>
          <a:p>
            <a:pPr rtl="0"/>
            <a:r>
              <a:rPr lang="nl-NL" dirty="0"/>
              <a:t>Welke lagen er bij de </a:t>
            </a:r>
            <a:r>
              <a:rPr lang="nl-NL" dirty="0" err="1"/>
              <a:t>pyramide</a:t>
            </a:r>
            <a:r>
              <a:rPr lang="nl-NL" dirty="0"/>
              <a:t> van Maslow horen en wat ze inhouden</a:t>
            </a:r>
          </a:p>
          <a:p>
            <a:pPr rtl="0"/>
            <a:r>
              <a:rPr lang="nl-NL" dirty="0"/>
              <a:t>Welke culturele verschillen er kunnen zijn en wat ze betekenen voor hulpverleners</a:t>
            </a: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CDEF7-244B-4138-BB36-F87A2B303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Casus…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E4654B-1CCF-4BB8-8DD2-F42182782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540552" cy="1312169"/>
          </a:xfrm>
        </p:spPr>
        <p:txBody>
          <a:bodyPr>
            <a:normAutofit/>
          </a:bodyPr>
          <a:lstStyle/>
          <a:p>
            <a:r>
              <a:rPr lang="nl-NL" dirty="0"/>
              <a:t>Stel je</a:t>
            </a:r>
          </a:p>
        </p:txBody>
      </p:sp>
    </p:spTree>
    <p:extLst>
      <p:ext uri="{BB962C8B-B14F-4D97-AF65-F5344CB8AC3E}">
        <p14:creationId xmlns:p14="http://schemas.microsoft.com/office/powerpoint/2010/main" val="189745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39351-ACAE-42EA-A25E-12ECD5D6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Leefgebieden….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637B56-3428-4D74-B280-528027D099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AAA5E247-2112-450E-B3F6-818BDAB0BF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4223792" y="1196752"/>
            <a:ext cx="5033020" cy="5033020"/>
          </a:xfrm>
          <a:prstGeom prst="rect">
            <a:avLst/>
          </a:prstGeom>
        </p:spPr>
      </p:pic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0688847-AACE-455E-975E-3A9F53D2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D2AC5CD-AE9D-4161-95F3-B88345F0F44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10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ED64B-9827-4094-9502-3D845CB3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Leefgebieden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5FD990A-2ABB-4AC2-A78E-81DD1585EA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 onderscheiden: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B0A1A4-A529-4067-B907-4F2246244A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Huishouding</a:t>
            </a:r>
          </a:p>
          <a:p>
            <a:r>
              <a:rPr lang="nl-NL" dirty="0"/>
              <a:t>Financiën</a:t>
            </a:r>
          </a:p>
          <a:p>
            <a:r>
              <a:rPr lang="nl-NL" dirty="0"/>
              <a:t>Sociaal functioneren</a:t>
            </a:r>
          </a:p>
          <a:p>
            <a:r>
              <a:rPr lang="nl-NL" dirty="0"/>
              <a:t>Lichamelijk functioneren</a:t>
            </a:r>
          </a:p>
          <a:p>
            <a:r>
              <a:rPr lang="nl-NL" dirty="0"/>
              <a:t>Wonen en leefomgeving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E3AD39A-3DD9-42A0-98BF-4E1EF73F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Wat is wat?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14F10C-34AF-47D0-BC63-7C0F08A71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3036582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Bekijk in tweetallen de begrippen hiernaast.</a:t>
            </a:r>
          </a:p>
          <a:p>
            <a:r>
              <a:rPr lang="nl-NL" dirty="0"/>
              <a:t>Omschrijf wat ze betekenen en inhouden</a:t>
            </a:r>
          </a:p>
          <a:p>
            <a:r>
              <a:rPr lang="nl-NL" dirty="0"/>
              <a:t>Bespreek: in hoeverre functioneer je op gewenst niveau?</a:t>
            </a:r>
          </a:p>
          <a:p>
            <a:endParaRPr lang="nl-NL" dirty="0"/>
          </a:p>
          <a:p>
            <a:r>
              <a:rPr lang="nl-NL" dirty="0"/>
              <a:t>We bespreken het klassikaal</a:t>
            </a:r>
          </a:p>
        </p:txBody>
      </p:sp>
    </p:spTree>
    <p:extLst>
      <p:ext uri="{BB962C8B-B14F-4D97-AF65-F5344CB8AC3E}">
        <p14:creationId xmlns:p14="http://schemas.microsoft.com/office/powerpoint/2010/main" val="22601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F2976-588F-4435-8822-7F6A5C08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Leefgebieden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9D2BBB5-EF57-44CF-B719-D87E912253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F0153D-9E8C-4C9C-9676-B70BA6974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9252520" cy="2675467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Huishouding			</a:t>
            </a:r>
            <a:r>
              <a:rPr lang="nl-NL" dirty="0">
                <a:sym typeface="Wingdings" panose="05000000000000000000" pitchFamily="2" charset="2"/>
              </a:rPr>
              <a:t> Huishoudelijke taken, het schrijven van een						brief of het te woord staan van formele						telefoontjes</a:t>
            </a:r>
            <a:endParaRPr lang="nl-NL" dirty="0"/>
          </a:p>
          <a:p>
            <a:r>
              <a:rPr lang="nl-NL" dirty="0"/>
              <a:t>Financiën			</a:t>
            </a:r>
            <a:r>
              <a:rPr lang="nl-NL" dirty="0">
                <a:sym typeface="Wingdings" panose="05000000000000000000" pitchFamily="2" charset="2"/>
              </a:rPr>
              <a:t> Het in beeld brengen van de financiële situatie:					inkomsten en uitgaven, maar ook schulden.</a:t>
            </a:r>
            <a:endParaRPr lang="nl-NL" dirty="0"/>
          </a:p>
          <a:p>
            <a:r>
              <a:rPr lang="nl-NL" dirty="0"/>
              <a:t>Sociaal functioneren		</a:t>
            </a:r>
            <a:r>
              <a:rPr lang="nl-NL" dirty="0">
                <a:sym typeface="Wingdings" panose="05000000000000000000" pitchFamily="2" charset="2"/>
              </a:rPr>
              <a:t> De relaties met anderen, invulling van vrije tijd,					sociaal netwerk opbouwen en het aanleren van normen en waarden</a:t>
            </a:r>
            <a:endParaRPr lang="nl-NL" dirty="0"/>
          </a:p>
          <a:p>
            <a:r>
              <a:rPr lang="nl-NL" dirty="0"/>
              <a:t>Lichamelijk functioneren		</a:t>
            </a:r>
            <a:r>
              <a:rPr lang="nl-NL" dirty="0">
                <a:sym typeface="Wingdings" panose="05000000000000000000" pitchFamily="2" charset="2"/>
              </a:rPr>
              <a:t> Lichamelijke verzorging, zoveel mogelijk eigen regie, voeding,				beweging en hygiëne</a:t>
            </a:r>
            <a:endParaRPr lang="nl-NL" dirty="0"/>
          </a:p>
          <a:p>
            <a:r>
              <a:rPr lang="nl-NL" dirty="0"/>
              <a:t>Wonen en leefomgeving		</a:t>
            </a:r>
            <a:r>
              <a:rPr lang="nl-NL" dirty="0">
                <a:sym typeface="Wingdings" panose="05000000000000000000" pitchFamily="2" charset="2"/>
              </a:rPr>
              <a:t> Plek waar hij/zij verblijft en directe omgeving, huisvesting en				woonbegeleiding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688D6A4-FCE7-48FC-8A7C-6651F7D6F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759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03D06-0CAD-4206-A751-4D96B6F7B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35CD66-6111-4D74-85FA-C483AD2DDB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Zelfstandig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31E75D2-3AFC-4ABE-9C41-E8DDE485D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3180598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Neem een cliënt in je hoofd</a:t>
            </a:r>
          </a:p>
          <a:p>
            <a:r>
              <a:rPr lang="nl-NL" dirty="0"/>
              <a:t>Deze mag fictief zijn</a:t>
            </a:r>
          </a:p>
          <a:p>
            <a:r>
              <a:rPr lang="nl-NL" dirty="0"/>
              <a:t>Werk voor deze cliënt een beginsituatie uit</a:t>
            </a:r>
          </a:p>
          <a:p>
            <a:r>
              <a:rPr lang="nl-NL" dirty="0"/>
              <a:t>Werk vervolgens uit in hoeverre hij of zij naar behoren functioneert</a:t>
            </a:r>
          </a:p>
          <a:p>
            <a:r>
              <a:rPr lang="nl-NL" dirty="0"/>
              <a:t>In hoeverre beperken de leefgebieden het functioneren van de cliënt?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F4281C4-5217-42F1-B061-5A06048940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In duo’s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4C3D5B2-572B-4B98-BB23-55ED3BB459F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Bespreek je eigen casus met je maatje</a:t>
            </a:r>
          </a:p>
          <a:p>
            <a:r>
              <a:rPr lang="nl-NL" dirty="0"/>
              <a:t>Overleg over eventuele oplossingen en mogelijkheden</a:t>
            </a:r>
          </a:p>
        </p:txBody>
      </p:sp>
    </p:spTree>
    <p:extLst>
      <p:ext uri="{BB962C8B-B14F-4D97-AF65-F5344CB8AC3E}">
        <p14:creationId xmlns:p14="http://schemas.microsoft.com/office/powerpoint/2010/main" val="86947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Volgende week:</a:t>
            </a:r>
          </a:p>
          <a:p>
            <a:pPr rtl="0"/>
            <a:endParaRPr lang="nl-NL" dirty="0"/>
          </a:p>
          <a:p>
            <a:pPr rtl="0"/>
            <a:r>
              <a:rPr lang="nl-NL" dirty="0"/>
              <a:t>Aan de slag met </a:t>
            </a:r>
            <a:r>
              <a:rPr lang="nl-NL"/>
              <a:t>een casus…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 fontScale="92500" lnSpcReduction="20000"/>
          </a:bodyPr>
          <a:lstStyle/>
          <a:p>
            <a:r>
              <a:rPr lang="nl-NL" dirty="0"/>
              <a:t>Doelen?</a:t>
            </a:r>
          </a:p>
          <a:p>
            <a:endParaRPr lang="nl-NL" dirty="0"/>
          </a:p>
          <a:p>
            <a:r>
              <a:rPr lang="nl-NL" dirty="0"/>
              <a:t>Aan het eind van deze les, weet je:</a:t>
            </a:r>
          </a:p>
          <a:p>
            <a:r>
              <a:rPr lang="nl-NL" dirty="0"/>
              <a:t>Welke leefgebieden we onderscheiden</a:t>
            </a:r>
          </a:p>
          <a:p>
            <a:r>
              <a:rPr lang="nl-NL" dirty="0"/>
              <a:t>Welke lagen er bij de </a:t>
            </a:r>
            <a:r>
              <a:rPr lang="nl-NL" dirty="0" err="1"/>
              <a:t>pyramide</a:t>
            </a:r>
            <a:r>
              <a:rPr lang="nl-NL" dirty="0"/>
              <a:t> van Maslow horen en wat ze inhouden</a:t>
            </a:r>
          </a:p>
          <a:p>
            <a:r>
              <a:rPr lang="nl-NL" dirty="0"/>
              <a:t>Welke culturele verschillen er kunnen zijn en wat ze betekenen voor hulpverleners</a:t>
            </a:r>
          </a:p>
          <a:p>
            <a:pPr rt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29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riendjes, formaa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7123_TF03896101 - Copy" id="{C0EF2753-B4B9-4979-AA89-C9983F3B49D6}" vid="{7E42FDA8-E506-40F8-9A1E-06A022A5D3F9}"/>
    </a:ext>
  </a:extLst>
</a:theme>
</file>

<file path=ppt/theme/theme2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2347D77697643BBFD99302BF64673" ma:contentTypeVersion="10" ma:contentTypeDescription="Een nieuw document maken." ma:contentTypeScope="" ma:versionID="78ac85ac2f283fc41906ebe7f4a9b559">
  <xsd:schema xmlns:xsd="http://www.w3.org/2001/XMLSchema" xmlns:xs="http://www.w3.org/2001/XMLSchema" xmlns:p="http://schemas.microsoft.com/office/2006/metadata/properties" xmlns:ns3="b68dea8c-8914-43cb-bb4a-3d3300d15efd" xmlns:ns4="244de58e-76bd-4fa7-ac74-2161ed167b2b" targetNamespace="http://schemas.microsoft.com/office/2006/metadata/properties" ma:root="true" ma:fieldsID="1ef3f6f0cd5173217bf58dd780df4820" ns3:_="" ns4:_="">
    <xsd:import namespace="b68dea8c-8914-43cb-bb4a-3d3300d15efd"/>
    <xsd:import namespace="244de58e-76bd-4fa7-ac74-2161ed167b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dea8c-8914-43cb-bb4a-3d3300d15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de58e-76bd-4fa7-ac74-2161ed167b2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B82326-2D66-4F64-B730-B37F59BC6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dea8c-8914-43cb-bb4a-3d3300d15efd"/>
    <ds:schemaRef ds:uri="244de58e-76bd-4fa7-ac74-2161ed167b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schemas.microsoft.com/office/2006/documentManagement/types"/>
    <ds:schemaRef ds:uri="b68dea8c-8914-43cb-bb4a-3d3300d15efd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44de58e-76bd-4fa7-ac74-2161ed167b2b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Onderwijspresentatie, ontwerp met kinderen op het schoolplein, album (breedbeeld)</Template>
  <TotalTime>108</TotalTime>
  <Words>246</Words>
  <Application>Microsoft Office PowerPoint</Application>
  <PresentationFormat>Breedbeeld</PresentationFormat>
  <Paragraphs>60</Paragraphs>
  <Slides>8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Vriendjes, formaat 16 x 9</vt:lpstr>
      <vt:lpstr>Keuzedeel Jeugd- en Opvoedhulp</vt:lpstr>
      <vt:lpstr>Programma</vt:lpstr>
      <vt:lpstr>Casus…</vt:lpstr>
      <vt:lpstr>Leefgebieden….</vt:lpstr>
      <vt:lpstr>Leefgebieden</vt:lpstr>
      <vt:lpstr>Leefgebieden</vt:lpstr>
      <vt:lpstr>Opdracht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 keuzedeel Jeugd- en Opvoedhulp</dc:title>
  <dc:creator>Marije Solle</dc:creator>
  <cp:keywords/>
  <cp:lastModifiedBy>Marije Solle</cp:lastModifiedBy>
  <cp:revision>15</cp:revision>
  <dcterms:created xsi:type="dcterms:W3CDTF">2019-09-26T15:31:09Z</dcterms:created>
  <dcterms:modified xsi:type="dcterms:W3CDTF">2019-10-03T08:40:37Z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0x0101009202347D77697643BBFD99302BF64673</vt:lpwstr>
  </property>
</Properties>
</file>